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80" r:id="rId53"/>
    <p:sldId id="377" r:id="rId54"/>
    <p:sldId id="378" r:id="rId55"/>
    <p:sldId id="379" r:id="rId56"/>
    <p:sldId id="383" r:id="rId57"/>
    <p:sldId id="382" r:id="rId58"/>
    <p:sldId id="384" r:id="rId59"/>
    <p:sldId id="386" r:id="rId60"/>
    <p:sldId id="347" r:id="rId61"/>
    <p:sldId id="336" r:id="rId62"/>
    <p:sldId id="368" r:id="rId63"/>
    <p:sldId id="372" r:id="rId64"/>
    <p:sldId id="369" r:id="rId65"/>
    <p:sldId id="370" r:id="rId66"/>
    <p:sldId id="371" r:id="rId67"/>
    <p:sldId id="381" r:id="rId68"/>
    <p:sldId id="375" r:id="rId69"/>
    <p:sldId id="373" r:id="rId70"/>
    <p:sldId id="374" r:id="rId71"/>
    <p:sldId id="376" r:id="rId72"/>
    <p:sldId id="387" r:id="rId73"/>
    <p:sldId id="390" r:id="rId74"/>
    <p:sldId id="392" r:id="rId75"/>
    <p:sldId id="391" r:id="rId76"/>
    <p:sldId id="389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64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392"/>
            <p14:sldId id="391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6E6E6"/>
    <a:srgbClr val="A6A6A6"/>
    <a:srgbClr val="BFBFBF"/>
    <a:srgbClr val="5B9BD5"/>
    <a:srgbClr val="D9D9D9"/>
    <a:srgbClr val="BDD7EE"/>
    <a:srgbClr val="1F4E79"/>
    <a:srgbClr val="8497B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31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138" y="27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5.png"/><Relationship Id="rId7" Type="http://schemas.openxmlformats.org/officeDocument/2006/relationships/image" Target="../media/image8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2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9.wdp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0.png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3.png"/><Relationship Id="rId4" Type="http://schemas.openxmlformats.org/officeDocument/2006/relationships/image" Target="../media/image54.png"/><Relationship Id="rId9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52.png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27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5" Type="http://schemas.openxmlformats.org/officeDocument/2006/relationships/image" Target="../media/image133.png"/><Relationship Id="rId10" Type="http://schemas.openxmlformats.org/officeDocument/2006/relationships/image" Target="../media/image103.png"/><Relationship Id="rId4" Type="http://schemas.openxmlformats.org/officeDocument/2006/relationships/image" Target="../media/image128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7.png"/><Relationship Id="rId7" Type="http://schemas.openxmlformats.org/officeDocument/2006/relationships/image" Target="../media/image5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9624" y="1666552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E6E6E6"/>
                </a:solidFill>
              </a:rPr>
              <a:t>ㅁ</a:t>
            </a:r>
            <a:endParaRPr lang="ko-KR" altLang="en-US" sz="1000" b="1" dirty="0">
              <a:solidFill>
                <a:srgbClr val="E6E6E6"/>
              </a:solidFill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9143</TotalTime>
  <Pages>7</Pages>
  <Words>3650</Words>
  <Characters>0</Characters>
  <Application>Microsoft Office PowerPoint</Application>
  <DocSecurity>0</DocSecurity>
  <PresentationFormat>와이드스크린</PresentationFormat>
  <Lines>0</Lines>
  <Paragraphs>1127</Paragraphs>
  <Slides>76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4525</cp:revision>
  <dcterms:modified xsi:type="dcterms:W3CDTF">2024-12-16T09:28:37Z</dcterms:modified>
  <cp:version>9.103.97.45139</cp:version>
</cp:coreProperties>
</file>